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87" r:id="rId3"/>
    <p:sldId id="489" r:id="rId4"/>
    <p:sldId id="488" r:id="rId5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24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B1ED92-F44E-4A6F-BD22-37A30D3A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7548B2-FF5A-4695-89E7-E015615C6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CFFCC8-AFBE-42C4-A872-D70BC3AA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686C14-8662-4CD6-9054-1B802E03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D82069-71B5-4E1E-8F9A-C2CF5E32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62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67169-B4BD-48E4-AF10-E7A43C3D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489785-1AC2-4760-B6E5-2CBC50ABE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C9F901-633A-437D-AACB-9AAC8CF1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382E30-2674-49BF-88A4-575EF5B5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AF2D26-F10C-4D8D-A509-3114015E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91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7F081DF-F888-430A-9B0D-096824BB5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28216C-2C90-4213-AA5A-9EF671464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427B3-C6DB-438E-AA46-9CFDA78C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C558F4-86BE-49C5-8966-846D8AE6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2A6AE3-700C-4F36-9576-3859B4A3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95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OGO PRIM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674549" y="2085174"/>
            <a:ext cx="7169921" cy="10253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CORSO, MAIUSCOLO, GRIGIO, ARIAL 32</a:t>
            </a:r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22D051A3-4482-4BD2-9C5D-7CB9478C3867}"/>
              </a:ext>
            </a:extLst>
          </p:cNvPr>
          <p:cNvSpPr/>
          <p:nvPr userDrawn="1"/>
        </p:nvSpPr>
        <p:spPr>
          <a:xfrm>
            <a:off x="1059679" y="6551614"/>
            <a:ext cx="10494146" cy="21665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50A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F1C54C9B-AE62-4285-8DF7-B5C15698E7D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73121" y="3431280"/>
            <a:ext cx="7169921" cy="8143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PRESENTAZIONE, MAIUSCOLO, GRIGIO, ARIAL 24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D7795441-EBDE-40C0-BF82-EE53DE999E5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563028" y="5271543"/>
            <a:ext cx="4271577" cy="320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Istruttore …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F5E99B-0A0F-4A7A-A228-B052CEC287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38494" y="6403145"/>
            <a:ext cx="50242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E820E-8F05-4418-B820-F2404AD719FC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 descr="Immagine che contiene grafica vettoriale&#10;&#10;Descrizione generata con affidabilità elevata">
            <a:extLst>
              <a:ext uri="{FF2B5EF4-FFF2-40B4-BE49-F238E27FC236}">
                <a16:creationId xmlns:a16="http://schemas.microsoft.com/office/drawing/2014/main" id="{4D55BC01-37F5-425E-B8B8-B2553A756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70" y="511114"/>
            <a:ext cx="4411051" cy="553194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6CFE4CC-3FBE-4EE0-A14D-5B6084043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10" y="6416054"/>
            <a:ext cx="804366" cy="3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5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pos="2706">
          <p15:clr>
            <a:srgbClr val="FBAE40"/>
          </p15:clr>
        </p15:guide>
        <p15:guide id="3" pos="7469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187">
          <p15:clr>
            <a:srgbClr val="FBAE40"/>
          </p15:clr>
        </p15:guide>
        <p15:guide id="6" orient="horz" pos="3952">
          <p15:clr>
            <a:srgbClr val="FBAE40"/>
          </p15:clr>
        </p15:guide>
        <p15:guide id="7" orient="horz" pos="20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PRIM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674549" y="2085174"/>
            <a:ext cx="7169921" cy="10253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CORSO, MAIUSCOLO, GRIGIO, ARIAL 32</a:t>
            </a:r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22D051A3-4482-4BD2-9C5D-7CB9478C3867}"/>
              </a:ext>
            </a:extLst>
          </p:cNvPr>
          <p:cNvSpPr/>
          <p:nvPr userDrawn="1"/>
        </p:nvSpPr>
        <p:spPr>
          <a:xfrm>
            <a:off x="1059679" y="6551614"/>
            <a:ext cx="10494146" cy="21665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50A1DE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F1C54C9B-AE62-4285-8DF7-B5C15698E7D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73121" y="3431280"/>
            <a:ext cx="7169921" cy="8143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PRESENTAZIONE, MAIUSCOLO, GRIGIO, ARIAL 24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D7795441-EBDE-40C0-BF82-EE53DE999E5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541443" y="5271543"/>
            <a:ext cx="4293162" cy="320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Istruttore …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F3297D4-3412-43F3-A337-EC03BEF6C7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E820E-8F05-4418-B820-F2404AD719FC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C2229F3-55D1-4BAA-847F-79326BD5F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10" y="6416054"/>
            <a:ext cx="804366" cy="3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39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pos="2706">
          <p15:clr>
            <a:srgbClr val="FBAE40"/>
          </p15:clr>
        </p15:guide>
        <p15:guide id="3" pos="7469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187">
          <p15:clr>
            <a:srgbClr val="FBAE40"/>
          </p15:clr>
        </p15:guide>
        <p15:guide id="6" orient="horz" pos="3952">
          <p15:clr>
            <a:srgbClr val="FBAE40"/>
          </p15:clr>
        </p15:guide>
        <p15:guide id="7" orient="horz" pos="20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testo sn + Immagine 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83F3453-EFD2-44D3-B2C1-C194CD297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7680" y="841191"/>
            <a:ext cx="4716145" cy="53949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it-IT" dirty="0"/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22D051A3-4482-4BD2-9C5D-7CB9478C3867}"/>
              </a:ext>
            </a:extLst>
          </p:cNvPr>
          <p:cNvSpPr/>
          <p:nvPr userDrawn="1"/>
        </p:nvSpPr>
        <p:spPr>
          <a:xfrm>
            <a:off x="1059679" y="6551614"/>
            <a:ext cx="10494146" cy="21665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50A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00982E7-396D-4E89-A86B-907622ED83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7617" y="2998626"/>
            <a:ext cx="5744407" cy="9274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975" indent="0" algn="just">
              <a:lnSpc>
                <a:spcPct val="15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2925" indent="-276225" algn="just"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Testo, grigio, </a:t>
            </a:r>
            <a:r>
              <a:rPr lang="it-IT" dirty="0" err="1"/>
              <a:t>arial</a:t>
            </a:r>
            <a:r>
              <a:rPr lang="it-IT" dirty="0"/>
              <a:t> 18</a:t>
            </a:r>
          </a:p>
          <a:p>
            <a:pPr lvl="1"/>
            <a:r>
              <a:rPr lang="it-IT" dirty="0"/>
              <a:t>Secondo livello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8D139C0-01FF-49E2-9B7D-E5C0707D4D6C}"/>
              </a:ext>
            </a:extLst>
          </p:cNvPr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3BED2E84-9E58-4A30-8752-44174E219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593" y="53713"/>
            <a:ext cx="10972800" cy="49492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TITOLO, GRIGIO, ARIAL 24, MAIUSCOLO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BA1D920-74F2-46EE-A303-BFD10ACF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E820E-8F05-4418-B820-F2404AD719FC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0FD1782-3C95-42AC-8B97-AC5752E08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10" y="6416054"/>
            <a:ext cx="804366" cy="3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40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orient="horz" pos="3929">
          <p15:clr>
            <a:srgbClr val="FBAE40"/>
          </p15:clr>
        </p15:guide>
        <p15:guide id="3" orient="horz" pos="2228">
          <p15:clr>
            <a:srgbClr val="FBAE40"/>
          </p15:clr>
        </p15:guide>
        <p15:guide id="4" pos="211">
          <p15:clr>
            <a:srgbClr val="FBAE40"/>
          </p15:clr>
        </p15:guide>
        <p15:guide id="5" pos="3840">
          <p15:clr>
            <a:srgbClr val="FBAE40"/>
          </p15:clr>
        </p15:guide>
        <p15:guide id="6" pos="7287">
          <p15:clr>
            <a:srgbClr val="FBAE40"/>
          </p15:clr>
        </p15:guide>
        <p15:guide id="7" pos="579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83F3453-EFD2-44D3-B2C1-C194CD297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2089" y="1068226"/>
            <a:ext cx="7904860" cy="49884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it-IT" dirty="0"/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22D051A3-4482-4BD2-9C5D-7CB9478C3867}"/>
              </a:ext>
            </a:extLst>
          </p:cNvPr>
          <p:cNvSpPr/>
          <p:nvPr userDrawn="1"/>
        </p:nvSpPr>
        <p:spPr>
          <a:xfrm>
            <a:off x="1059679" y="6551614"/>
            <a:ext cx="10494146" cy="21665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50A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8D139C0-01FF-49E2-9B7D-E5C0707D4D6C}"/>
              </a:ext>
            </a:extLst>
          </p:cNvPr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3BED2E84-9E58-4A30-8752-44174E219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593" y="53713"/>
            <a:ext cx="10972800" cy="49492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TITOLO, GRIGIO, ARIAL 24, MAIUSCOLO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F383896-14DE-4171-B782-611618EFE2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E820E-8F05-4418-B820-F2404AD719FC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9C0DEA4-E689-41E5-BF9E-D4B0B53D0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10" y="6416054"/>
            <a:ext cx="804366" cy="3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73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orient="horz" pos="3929">
          <p15:clr>
            <a:srgbClr val="FBAE40"/>
          </p15:clr>
        </p15:guide>
        <p15:guide id="3" orient="horz" pos="2228">
          <p15:clr>
            <a:srgbClr val="FBAE40"/>
          </p15:clr>
        </p15:guide>
        <p15:guide id="4" pos="211">
          <p15:clr>
            <a:srgbClr val="FBAE40"/>
          </p15:clr>
        </p15:guide>
        <p15:guide id="5" pos="3840">
          <p15:clr>
            <a:srgbClr val="FBAE40"/>
          </p15:clr>
        </p15:guide>
        <p15:guide id="6" pos="728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22D051A3-4482-4BD2-9C5D-7CB9478C3867}"/>
              </a:ext>
            </a:extLst>
          </p:cNvPr>
          <p:cNvSpPr/>
          <p:nvPr userDrawn="1"/>
        </p:nvSpPr>
        <p:spPr>
          <a:xfrm>
            <a:off x="1059679" y="6551614"/>
            <a:ext cx="10494146" cy="21665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50A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00982E7-396D-4E89-A86B-907622ED83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024" y="1849541"/>
            <a:ext cx="10572825" cy="9361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just">
              <a:lnSpc>
                <a:spcPct val="15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6938" indent="-439738" algn="just"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Testo, grigio, </a:t>
            </a:r>
            <a:r>
              <a:rPr lang="it-IT" dirty="0" err="1"/>
              <a:t>arial</a:t>
            </a:r>
            <a:r>
              <a:rPr lang="it-IT" dirty="0"/>
              <a:t> 18</a:t>
            </a:r>
          </a:p>
          <a:p>
            <a:pPr lvl="1"/>
            <a:r>
              <a:rPr lang="it-IT" dirty="0"/>
              <a:t>Secondo livello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8D139C0-01FF-49E2-9B7D-E5C0707D4D6C}"/>
              </a:ext>
            </a:extLst>
          </p:cNvPr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3BED2E84-9E58-4A30-8752-44174E219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593" y="53713"/>
            <a:ext cx="10972800" cy="49492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TITOLO, GRIGIO, ARIAL 24, MAIUSCOLO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807E73-7232-43E1-B232-EF8591EBAF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E820E-8F05-4418-B820-F2404AD719FC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18E4C34-9BF6-4BBC-ACE9-5D6F81603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10" y="6416054"/>
            <a:ext cx="804366" cy="3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67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orient="horz" pos="3929">
          <p15:clr>
            <a:srgbClr val="FBAE40"/>
          </p15:clr>
        </p15:guide>
        <p15:guide id="3" orient="horz" pos="2228">
          <p15:clr>
            <a:srgbClr val="FBAE40"/>
          </p15:clr>
        </p15:guide>
        <p15:guide id="4" pos="211">
          <p15:clr>
            <a:srgbClr val="FBAE40"/>
          </p15:clr>
        </p15:guide>
        <p15:guide id="5" pos="3840">
          <p15:clr>
            <a:srgbClr val="FBAE40"/>
          </p15:clr>
        </p15:guide>
        <p15:guide id="6" pos="728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E MOD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44608" y="438965"/>
            <a:ext cx="7169921" cy="102531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Fine modulo</a:t>
            </a:r>
          </a:p>
        </p:txBody>
      </p:sp>
      <p:sp>
        <p:nvSpPr>
          <p:cNvPr id="13" name="Rettangolo con angoli diagonali arrotondati 12">
            <a:extLst>
              <a:ext uri="{FF2B5EF4-FFF2-40B4-BE49-F238E27FC236}">
                <a16:creationId xmlns:a16="http://schemas.microsoft.com/office/drawing/2014/main" id="{22D051A3-4482-4BD2-9C5D-7CB9478C3867}"/>
              </a:ext>
            </a:extLst>
          </p:cNvPr>
          <p:cNvSpPr/>
          <p:nvPr userDrawn="1"/>
        </p:nvSpPr>
        <p:spPr>
          <a:xfrm>
            <a:off x="1059679" y="6551614"/>
            <a:ext cx="10494146" cy="21665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50A1DE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5134B01-F140-442B-854F-933E7289726D}"/>
              </a:ext>
            </a:extLst>
          </p:cNvPr>
          <p:cNvSpPr txBox="1"/>
          <p:nvPr userDrawn="1"/>
        </p:nvSpPr>
        <p:spPr>
          <a:xfrm>
            <a:off x="3528093" y="2479370"/>
            <a:ext cx="225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o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36875CC-8259-4E13-A20D-F6DDD894FB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E820E-8F05-4418-B820-F2404AD719FC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9CA36C6-909E-4376-A1A7-F3B69697A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10" y="6416054"/>
            <a:ext cx="804366" cy="3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8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pos="2706">
          <p15:clr>
            <a:srgbClr val="FBAE40"/>
          </p15:clr>
        </p15:guide>
        <p15:guide id="3" pos="7469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187">
          <p15:clr>
            <a:srgbClr val="FBAE40"/>
          </p15:clr>
        </p15:guide>
        <p15:guide id="6" orient="horz" pos="3952">
          <p15:clr>
            <a:srgbClr val="FBAE40"/>
          </p15:clr>
        </p15:guide>
        <p15:guide id="7" orient="horz" pos="206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CF007-7BB7-4B60-92F3-3675940D38A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79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0E494-1BBF-400C-A23E-BB28A8ED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1E390E-915D-4FAB-BA59-EB93D15C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A626E1-1678-40F0-9940-0FB97200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D29B5A-FA33-4389-ADBA-E95DF396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B585AA-D8FD-472C-B6AF-116BBBDA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26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DFE40-2D2E-48C3-A635-DD0D7896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656DA4-B240-433E-A72C-E08A8988C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E16325-8CF4-4FDD-9269-B5A7B150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AEFFBE-DD89-4A82-B035-52939472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A10038-E3CB-4AD0-BCE3-04E061D2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5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71374-98BB-433F-9E82-4968456E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E179D7-2CFE-4554-81E4-119F512D5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E1A432-7863-49AE-870D-178611EDF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E6C145-ED06-4335-B385-87D59CFE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703BBF-04FF-4BA7-8B49-D2E5584B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E86A35-EEFA-4EC7-B9F4-90B241D0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72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E3858-FEDD-4356-86D7-090663F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FDE7D7-BBF3-4C98-8F46-26C30F0A4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D91104-568D-47C5-9484-2F0A971DF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17BD484-50E0-4985-BB2B-AF591636C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C98CA8-5B8E-4FB6-B1B8-82F48EF1D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3A56F3B-D524-4B5A-BE53-01D43A66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EC18FD0-AD67-4C34-8A25-F638E555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72FE4ED-A050-442C-9D4D-B4654B05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86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BEEE5-F92C-4C98-A84D-188A2406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A98F3B-BDF8-43E1-A157-87A22C0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1B7DDF-9A74-4578-A021-DCBE278F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D87FAF-163C-431B-8507-32EA51EF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88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29AFCA-309D-4126-B3A0-D9B59097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AFF07D-4ED0-4A4D-8138-D351B2B3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85B6F0-F595-4F3F-AC89-513D1642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4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A9D02-15D4-483F-848B-BB73395B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D4069E-FA01-4895-81AD-8425C5535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3DF177-4E3A-41B3-A58A-783E78B82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820264-76E4-4653-BB55-2CCA5715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0575CE-1EAA-4C60-A000-EF139D23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B33F15-0052-405A-B4BC-80009452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04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80D8DD-5B05-40A6-AF58-AF564AE0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19D364-ECE4-44B2-94E9-1FEE65A1E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A80758-D9CE-4CE2-B9E9-97FC38F70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F690CB-8D75-4DFD-BCEC-200BD6CA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160665-AC77-432C-B33B-8FB57FCB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D548B5-E69B-4216-9F50-EFF4F3D7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6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5EF772-5511-4258-A4B0-965A17ED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C925C8-02EC-4AC3-A0E6-538819A3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AF3A9B-31BE-4FBF-B47B-3117358F9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D0C0-F58E-4E55-A0EA-F8821C735A19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798839-5BC2-402F-A6A0-4BF2E5C07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5D980E-0AC8-44C8-A63D-D56BECA7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866AA-F4CB-406F-81B5-182F2B6A69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96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diagonali arrotondati 5">
            <a:extLst>
              <a:ext uri="{FF2B5EF4-FFF2-40B4-BE49-F238E27FC236}">
                <a16:creationId xmlns:a16="http://schemas.microsoft.com/office/drawing/2014/main" id="{62E677B3-0872-4784-B134-E352EA319563}"/>
              </a:ext>
            </a:extLst>
          </p:cNvPr>
          <p:cNvSpPr/>
          <p:nvPr userDrawn="1"/>
        </p:nvSpPr>
        <p:spPr>
          <a:xfrm>
            <a:off x="11594862" y="6451866"/>
            <a:ext cx="571500" cy="32067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1EAECE-D021-4560-8B86-33CC4668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MASTER PRESENTAZIONI S&amp;T</a:t>
            </a:r>
            <a:br>
              <a:rPr lang="it-IT" dirty="0"/>
            </a:br>
            <a:r>
              <a:rPr lang="it-IT" dirty="0"/>
              <a:t>VARIANTE 5 </a:t>
            </a:r>
            <a:r>
              <a:rPr lang="it-IT" dirty="0" err="1"/>
              <a:t>loghi</a:t>
            </a:r>
            <a:r>
              <a:rPr lang="it-IT" dirty="0"/>
              <a:t> definitivi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BAFC24-64FF-40E3-AD8F-97672F780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4862" y="6441599"/>
            <a:ext cx="5024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E820E-8F05-4418-B820-F2404AD719FC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9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B99EA7-7656-4C73-A1B2-162ECA411E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E820E-8F05-4418-B820-F2404AD719FC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magine 5" descr="Risultati immagini per formazione security">
            <a:extLst>
              <a:ext uri="{FF2B5EF4-FFF2-40B4-BE49-F238E27FC236}">
                <a16:creationId xmlns:a16="http://schemas.microsoft.com/office/drawing/2014/main" id="{EA150C22-2B3C-46B3-A251-A016CE50EE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527" y="304800"/>
            <a:ext cx="6795511" cy="342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 di testo 2">
            <a:extLst>
              <a:ext uri="{FF2B5EF4-FFF2-40B4-BE49-F238E27FC236}">
                <a16:creationId xmlns:a16="http://schemas.microsoft.com/office/drawing/2014/main" id="{BA7218CC-D5B8-4F56-A3BB-CEDE37A25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416" y="3414884"/>
            <a:ext cx="3154217" cy="94046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3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8, 9, 10</a:t>
            </a:r>
            <a:r>
              <a:rPr lang="it-IT" sz="12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Giugno 2021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Orario 9,00-18,00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 F. BARACCA, Casa dell’Aviatore, 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Viale dell’Università 20 - Roma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 di testo 2">
            <a:extLst>
              <a:ext uri="{FF2B5EF4-FFF2-40B4-BE49-F238E27FC236}">
                <a16:creationId xmlns:a16="http://schemas.microsoft.com/office/drawing/2014/main" id="{74E528B1-071B-46CF-A4DB-863144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79" y="441753"/>
            <a:ext cx="4608946" cy="1154546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glow>
                    <a:srgbClr val="000000">
                      <a:alpha val="34000"/>
                    </a:srgbClr>
                  </a:glow>
                </a:effectLs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CORSO DI AGGIORNAMENTO PER ISTRUTTORI CERTIFICATI  ED AVIATION SECURITY MANAGER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“La sicurezza e le nuove minacce”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D79975-F69C-45EA-9053-F62B1911ACBE}"/>
              </a:ext>
            </a:extLst>
          </p:cNvPr>
          <p:cNvSpPr txBox="1"/>
          <p:nvPr/>
        </p:nvSpPr>
        <p:spPr>
          <a:xfrm>
            <a:off x="6799555" y="4870896"/>
            <a:ext cx="244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 Patrocinio di</a:t>
            </a:r>
          </a:p>
        </p:txBody>
      </p:sp>
      <p:pic>
        <p:nvPicPr>
          <p:cNvPr id="1026" name="Picture 2" descr="Federazione UnimpresaPol">
            <a:extLst>
              <a:ext uri="{FF2B5EF4-FFF2-40B4-BE49-F238E27FC236}">
                <a16:creationId xmlns:a16="http://schemas.microsoft.com/office/drawing/2014/main" id="{B4DC4739-80C1-4678-919B-6CF185F9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72" y="5339594"/>
            <a:ext cx="4448745" cy="7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D43495DC-EBC1-435E-B758-2BA811EC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126" y="2943391"/>
            <a:ext cx="2852932" cy="102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D836CE8-E91D-48CD-BDE0-04D5B27F18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429" y="839629"/>
            <a:ext cx="3264168" cy="121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olo 5">
            <a:extLst>
              <a:ext uri="{FF2B5EF4-FFF2-40B4-BE49-F238E27FC236}">
                <a16:creationId xmlns:a16="http://schemas.microsoft.com/office/drawing/2014/main" id="{B056CFF7-543B-4BC6-B137-08EB74A068A7}"/>
              </a:ext>
            </a:extLst>
          </p:cNvPr>
          <p:cNvSpPr txBox="1">
            <a:spLocks/>
          </p:cNvSpPr>
          <p:nvPr/>
        </p:nvSpPr>
        <p:spPr>
          <a:xfrm>
            <a:off x="758755" y="0"/>
            <a:ext cx="3264168" cy="555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2800" dirty="0">
                <a:solidFill>
                  <a:srgbClr val="CC9900"/>
                </a:solidFill>
                <a:latin typeface="Arial Black" panose="020B0A04020102020204" pitchFamily="34" charset="0"/>
              </a:rPr>
              <a:t>GOLD sponsor</a:t>
            </a:r>
            <a:endParaRPr lang="it-IT" sz="2800" dirty="0">
              <a:latin typeface="Arial Black" panose="020B0A040201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DFB861B-261E-48D2-9532-8C5E28200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026" y="865814"/>
            <a:ext cx="1555444" cy="19486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85BEF89-D6BE-4E4E-ADA9-DA5CFDC021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" r="-209"/>
          <a:stretch/>
        </p:blipFill>
        <p:spPr>
          <a:xfrm>
            <a:off x="541711" y="4999640"/>
            <a:ext cx="4258472" cy="69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EEE40A5-14CC-496B-B679-C5A358FCD30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354" y="3204875"/>
            <a:ext cx="3762781" cy="13275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D269034-D6E2-4ABE-8C7D-9924171E92D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4352" y="804096"/>
            <a:ext cx="2620600" cy="9299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648B2D8-54A6-420C-9714-1A9C7636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67" y="4825805"/>
            <a:ext cx="4032936" cy="9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olo 5">
            <a:extLst>
              <a:ext uri="{FF2B5EF4-FFF2-40B4-BE49-F238E27FC236}">
                <a16:creationId xmlns:a16="http://schemas.microsoft.com/office/drawing/2014/main" id="{269D57E4-AACC-43FD-806A-289B33A0A430}"/>
              </a:ext>
            </a:extLst>
          </p:cNvPr>
          <p:cNvSpPr txBox="1">
            <a:spLocks/>
          </p:cNvSpPr>
          <p:nvPr/>
        </p:nvSpPr>
        <p:spPr>
          <a:xfrm>
            <a:off x="7031313" y="-1501"/>
            <a:ext cx="3264168" cy="555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SILVER</a:t>
            </a:r>
            <a:r>
              <a:rPr lang="it-IT" sz="2800" dirty="0">
                <a:solidFill>
                  <a:srgbClr val="CC9900"/>
                </a:solidFill>
                <a:latin typeface="Arial Black" panose="020B0A04020102020204" pitchFamily="34" charset="0"/>
              </a:rPr>
              <a:t>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sponsor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49069D7-8E2D-4B1D-BE4E-6C68824CBC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12" y="1865462"/>
            <a:ext cx="3324031" cy="132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72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681C1406-B282-484E-A87E-FFB33A75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 ringraziano per la partecipazione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CC5F634-748F-4A43-98CD-22CD39A66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767" y="865878"/>
            <a:ext cx="1352612" cy="132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isultati immagini per LOGO AIPSA">
            <a:extLst>
              <a:ext uri="{FF2B5EF4-FFF2-40B4-BE49-F238E27FC236}">
                <a16:creationId xmlns:a16="http://schemas.microsoft.com/office/drawing/2014/main" id="{EACBC594-1DF7-45D8-A5BC-2FCC006E7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8519" y="862725"/>
            <a:ext cx="2290215" cy="133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5FA3DD7-CE7E-4568-8ED3-DC9B3E1A2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87" y="4840215"/>
            <a:ext cx="4634207" cy="1321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 descr="AIPROS presenta i Seminari di aggiornamento per Investigatori Privat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20578" r="27130" b="34154"/>
          <a:stretch/>
        </p:blipFill>
        <p:spPr bwMode="auto">
          <a:xfrm>
            <a:off x="9939101" y="836613"/>
            <a:ext cx="1564755" cy="135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51" y="3057169"/>
            <a:ext cx="3802194" cy="1207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Home">
            <a:extLst>
              <a:ext uri="{FF2B5EF4-FFF2-40B4-BE49-F238E27FC236}">
                <a16:creationId xmlns:a16="http://schemas.microsoft.com/office/drawing/2014/main" id="{A4A6A6AA-0D22-4DA9-9393-3E81DBFC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83" y="2715916"/>
            <a:ext cx="2921876" cy="19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0C7AC9D-8A75-484E-8921-365F5669899E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4"/>
          <a:stretch/>
        </p:blipFill>
        <p:spPr bwMode="auto">
          <a:xfrm>
            <a:off x="3063680" y="871778"/>
            <a:ext cx="1381825" cy="132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4C98CED-1E31-415A-9BA9-52A84616F9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161" y="863437"/>
            <a:ext cx="1799906" cy="134993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49165E7-A099-4797-B395-B85BF289D2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128" y="3094536"/>
            <a:ext cx="3562378" cy="1176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3532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LTIMA VERSIO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54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Tito</vt:lpstr>
      <vt:lpstr>Tema di Office</vt:lpstr>
      <vt:lpstr>ULTIMA VERSIONE</vt:lpstr>
      <vt:lpstr>Presentazione standard di PowerPoint</vt:lpstr>
      <vt:lpstr>Presentazione standard di PowerPoint</vt:lpstr>
      <vt:lpstr>Si ringraziano per la partecipazione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ringraziano per la partecipazione</dc:title>
  <dc:creator>Luigi Cola</dc:creator>
  <cp:lastModifiedBy>Luigi Cola</cp:lastModifiedBy>
  <cp:revision>30</cp:revision>
  <cp:lastPrinted>2020-10-02T18:04:50Z</cp:lastPrinted>
  <dcterms:created xsi:type="dcterms:W3CDTF">2020-09-28T18:17:47Z</dcterms:created>
  <dcterms:modified xsi:type="dcterms:W3CDTF">2021-06-02T15:19:20Z</dcterms:modified>
</cp:coreProperties>
</file>